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7AB3-4486-334C-AC96-3476853943A4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8AA4C-4736-F046-BDF8-FFB50173EB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</a:t>
            </a:r>
            <a:endParaRPr lang="en-US" dirty="0"/>
          </a:p>
        </p:txBody>
      </p:sp>
      <p:pic>
        <p:nvPicPr>
          <p:cNvPr id="6" name="Content Placeholder 5" descr="4576839771_20d59412d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450" y="1666081"/>
            <a:ext cx="6007100" cy="43942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</a:t>
            </a:r>
            <a:endParaRPr lang="en-US" dirty="0"/>
          </a:p>
        </p:txBody>
      </p:sp>
      <p:pic>
        <p:nvPicPr>
          <p:cNvPr id="4" name="Content Placeholder 3" descr="ECU-Ros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4" name="Content Placeholder 3" descr="dogg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417638"/>
            <a:ext cx="4419600" cy="53511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endParaRPr lang="en-US" dirty="0"/>
          </a:p>
        </p:txBody>
      </p:sp>
      <p:pic>
        <p:nvPicPr>
          <p:cNvPr id="4" name="Content Placeholder 3" descr="marily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4394200" cy="441381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endParaRPr lang="en-US" dirty="0"/>
          </a:p>
        </p:txBody>
      </p:sp>
      <p:pic>
        <p:nvPicPr>
          <p:cNvPr id="4" name="Content Placeholder 3" descr="vibe-juice-2chainz.jpg.crop_displ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00200"/>
            <a:ext cx="4953000" cy="5257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endParaRPr lang="en-US" dirty="0"/>
          </a:p>
        </p:txBody>
      </p:sp>
      <p:pic>
        <p:nvPicPr>
          <p:cNvPr id="4" name="Content Placeholder 3" descr="low-angle-view-of-a-shark-swimming-underwater-indo-pacific-oce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7162799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endParaRPr lang="en-US" dirty="0"/>
          </a:p>
        </p:txBody>
      </p:sp>
      <p:pic>
        <p:nvPicPr>
          <p:cNvPr id="4" name="Content Placeholder 3" descr="establish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191" y="1600200"/>
            <a:ext cx="7319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</a:t>
            </a:r>
            <a:endParaRPr lang="en-US" dirty="0"/>
          </a:p>
        </p:txBody>
      </p:sp>
      <p:pic>
        <p:nvPicPr>
          <p:cNvPr id="4" name="Content Placeholder 3" descr="Gangster-Squad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02" y="1600200"/>
            <a:ext cx="720039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endParaRPr lang="en-US" dirty="0"/>
          </a:p>
        </p:txBody>
      </p:sp>
      <p:pic>
        <p:nvPicPr>
          <p:cNvPr id="4" name="Content Placeholder 3" descr="stock-footage-a-point-of-view-shot-of-an-ocean-pier-jutting-into-the-gulf-of-mexico-in-cancun-mexico-with-peop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17638"/>
            <a:ext cx="7391400" cy="51355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Content Placeholder 3" descr="meetfockers53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</Words>
  <Application>Microsoft Macintosh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1. </vt:lpstr>
      <vt:lpstr>2.</vt:lpstr>
      <vt:lpstr>3. </vt:lpstr>
      <vt:lpstr>4. </vt:lpstr>
      <vt:lpstr>5. </vt:lpstr>
      <vt:lpstr>6. </vt:lpstr>
      <vt:lpstr>7.</vt:lpstr>
      <vt:lpstr>8. </vt:lpstr>
      <vt:lpstr>9</vt:lpstr>
      <vt:lpstr>10.</vt:lpstr>
    </vt:vector>
  </TitlesOfParts>
  <Company>Stephen Decatur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</dc:title>
  <dc:creator>Maureen  Brittingham</dc:creator>
  <cp:lastModifiedBy>Maureen  Brittingham</cp:lastModifiedBy>
  <cp:revision>2</cp:revision>
  <dcterms:created xsi:type="dcterms:W3CDTF">2013-02-05T23:45:49Z</dcterms:created>
  <dcterms:modified xsi:type="dcterms:W3CDTF">2013-02-05T23:58:44Z</dcterms:modified>
</cp:coreProperties>
</file>