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73" r:id="rId4"/>
    <p:sldId id="274" r:id="rId5"/>
    <p:sldId id="259" r:id="rId6"/>
    <p:sldId id="260" r:id="rId7"/>
    <p:sldId id="261" r:id="rId8"/>
    <p:sldId id="262" r:id="rId9"/>
    <p:sldId id="275" r:id="rId10"/>
    <p:sldId id="27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D7E0-00D8-8145-A9AF-D5FEFA3D0261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28D-F212-4F41-98C4-3BC34FCAF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D7E0-00D8-8145-A9AF-D5FEFA3D0261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28D-F212-4F41-98C4-3BC34FCAF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D7E0-00D8-8145-A9AF-D5FEFA3D0261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28D-F212-4F41-98C4-3BC34FCAF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D7E0-00D8-8145-A9AF-D5FEFA3D0261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28D-F212-4F41-98C4-3BC34FCAF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D7E0-00D8-8145-A9AF-D5FEFA3D0261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28D-F212-4F41-98C4-3BC34FCAF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D7E0-00D8-8145-A9AF-D5FEFA3D0261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28D-F212-4F41-98C4-3BC34FCAF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D7E0-00D8-8145-A9AF-D5FEFA3D0261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28D-F212-4F41-98C4-3BC34FCAF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D7E0-00D8-8145-A9AF-D5FEFA3D0261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28D-F212-4F41-98C4-3BC34FCAF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D7E0-00D8-8145-A9AF-D5FEFA3D0261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28D-F212-4F41-98C4-3BC34FCAF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D7E0-00D8-8145-A9AF-D5FEFA3D0261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28D-F212-4F41-98C4-3BC34FCAF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D7E0-00D8-8145-A9AF-D5FEFA3D0261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28D-F212-4F41-98C4-3BC34FCAF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D7E0-00D8-8145-A9AF-D5FEFA3D0261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28D-F212-4F41-98C4-3BC34FCAF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ACD7E0-00D8-8145-A9AF-D5FEFA3D0261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883028D-F212-4F41-98C4-3BC34FCAF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Equipment Care-Cameras, Tripods, Batteries</a:t>
            </a:r>
            <a:endParaRPr lang="en-US" b="1" dirty="0"/>
          </a:p>
        </p:txBody>
      </p:sp>
      <p:pic>
        <p:nvPicPr>
          <p:cNvPr id="6" name="Content Placeholder 5" descr="34468436-2-460-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412" y="1682750"/>
            <a:ext cx="5842000" cy="41783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559424"/>
          </a:xfrm>
        </p:spPr>
        <p:txBody>
          <a:bodyPr/>
          <a:lstStyle/>
          <a:p>
            <a:r>
              <a:rPr lang="en-US" dirty="0" smtClean="0"/>
              <a:t>Never walk around the camera on the tripod – or carry camera as part of tripod</a:t>
            </a:r>
            <a:endParaRPr lang="en-US" dirty="0"/>
          </a:p>
        </p:txBody>
      </p:sp>
      <p:pic>
        <p:nvPicPr>
          <p:cNvPr id="4" name="Content Placeholder 3" descr="arri_and_tripod_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712" y="2667000"/>
            <a:ext cx="4343400" cy="3962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Don’t leave camera unattended</a:t>
            </a:r>
            <a:endParaRPr lang="en-US" b="1" dirty="0"/>
          </a:p>
        </p:txBody>
      </p:sp>
      <p:pic>
        <p:nvPicPr>
          <p:cNvPr id="4" name="Content Placeholder 3" descr="valuables unattend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812" y="1600200"/>
            <a:ext cx="5791200" cy="4343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Responsibilities, Procedures and Guidelines for Taping</a:t>
            </a:r>
            <a:endParaRPr lang="en-US" dirty="0"/>
          </a:p>
        </p:txBody>
      </p:sp>
      <p:pic>
        <p:nvPicPr>
          <p:cNvPr id="4" name="Content Placeholder 3" descr="RESPONSIBILITY-wall-1024-76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44532"/>
            <a:ext cx="6916737" cy="518755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NOT tape in instructional areas</a:t>
            </a:r>
            <a:endParaRPr lang="en-US" b="1" dirty="0"/>
          </a:p>
        </p:txBody>
      </p:sp>
      <p:pic>
        <p:nvPicPr>
          <p:cNvPr id="4" name="Content Placeholder 3" descr="media_center.tab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76400"/>
            <a:ext cx="6561137" cy="492085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64776"/>
            <a:ext cx="8042276" cy="2178424"/>
          </a:xfrm>
        </p:spPr>
        <p:txBody>
          <a:bodyPr/>
          <a:lstStyle/>
          <a:p>
            <a:r>
              <a:rPr lang="en-US" dirty="0" smtClean="0"/>
              <a:t>DO NOT get students out of academics-  non- academics need a note from the teacher</a:t>
            </a:r>
            <a:endParaRPr lang="en-US" dirty="0"/>
          </a:p>
        </p:txBody>
      </p:sp>
      <p:pic>
        <p:nvPicPr>
          <p:cNvPr id="4" name="Content Placeholder 3" descr="academic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1637" y="2743200"/>
            <a:ext cx="2849563" cy="379941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Must have a badge to leave room</a:t>
            </a:r>
            <a:endParaRPr lang="en-US" b="1" dirty="0"/>
          </a:p>
        </p:txBody>
      </p:sp>
      <p:pic>
        <p:nvPicPr>
          <p:cNvPr id="5" name="Content Placeholder 4" descr="badge-landsca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086" y="1600200"/>
            <a:ext cx="2832652" cy="4343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Nobody LEAVES campus to tape</a:t>
            </a:r>
            <a:endParaRPr lang="en-US" b="1" dirty="0"/>
          </a:p>
        </p:txBody>
      </p:sp>
      <p:pic>
        <p:nvPicPr>
          <p:cNvPr id="4" name="Content Placeholder 3" descr="stephen_decatur_high_scho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057400"/>
            <a:ext cx="6053139" cy="402912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Illegal to tape in bathrooms/ locker rooms</a:t>
            </a:r>
            <a:endParaRPr lang="en-US" dirty="0"/>
          </a:p>
        </p:txBody>
      </p:sp>
      <p:pic>
        <p:nvPicPr>
          <p:cNvPr id="4" name="Content Placeholder 3" descr="locker-ro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812" y="1600200"/>
            <a:ext cx="5791200" cy="4343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abuse privilege/power</a:t>
            </a:r>
            <a:endParaRPr lang="en-US" dirty="0"/>
          </a:p>
        </p:txBody>
      </p:sp>
      <p:pic>
        <p:nvPicPr>
          <p:cNvPr id="4" name="Content Placeholder 3" descr="MindPow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825" y="2124075"/>
            <a:ext cx="3305175" cy="32956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76054"/>
            <a:ext cx="8042276" cy="2195746"/>
          </a:xfrm>
        </p:spPr>
        <p:txBody>
          <a:bodyPr/>
          <a:lstStyle/>
          <a:p>
            <a:r>
              <a:rPr lang="en-US" b="1" dirty="0" smtClean="0"/>
              <a:t>Do not tape on first 30 seconds of new tape. Leave lens cap on and tape. </a:t>
            </a:r>
            <a:endParaRPr lang="en-US" b="1" dirty="0"/>
          </a:p>
        </p:txBody>
      </p:sp>
      <p:pic>
        <p:nvPicPr>
          <p:cNvPr id="4" name="Content Placeholder 3" descr="04_12_12-Mini-DV-Digital-Video-Tape_w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971800"/>
            <a:ext cx="5144756" cy="344698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Avoid cold, wet, or hot conditions </a:t>
            </a:r>
            <a:endParaRPr lang="en-US" b="1" dirty="0"/>
          </a:p>
        </p:txBody>
      </p:sp>
      <p:pic>
        <p:nvPicPr>
          <p:cNvPr id="4" name="Content Placeholder 3" descr="extreme-weath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2975" y="1600200"/>
            <a:ext cx="5474874" cy="43434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only your color camera, computer</a:t>
            </a:r>
            <a:endParaRPr lang="en-US" dirty="0"/>
          </a:p>
        </p:txBody>
      </p:sp>
      <p:pic>
        <p:nvPicPr>
          <p:cNvPr id="4" name="Content Placeholder 3" descr="colorchar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293" y="1600200"/>
            <a:ext cx="3852239" cy="4343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407024"/>
          </a:xfrm>
        </p:spPr>
        <p:txBody>
          <a:bodyPr/>
          <a:lstStyle/>
          <a:p>
            <a:r>
              <a:rPr lang="en-US" dirty="0" smtClean="0"/>
              <a:t>Keep the</a:t>
            </a:r>
            <a:r>
              <a:rPr lang="en-US" dirty="0" smtClean="0"/>
              <a:t> camera off when not </a:t>
            </a:r>
            <a:r>
              <a:rPr lang="en-US" dirty="0" smtClean="0"/>
              <a:t>in use</a:t>
            </a:r>
            <a:r>
              <a:rPr lang="en-US" dirty="0" smtClean="0"/>
              <a:t>. </a:t>
            </a:r>
            <a:r>
              <a:rPr lang="en-US" dirty="0" smtClean="0"/>
              <a:t>Camera is unusable if scratched.</a:t>
            </a:r>
            <a:endParaRPr lang="en-US" dirty="0"/>
          </a:p>
        </p:txBody>
      </p:sp>
      <p:pic>
        <p:nvPicPr>
          <p:cNvPr id="4" name="Content Placeholder 3" descr="traditional_lens_cap_30-43_2-wa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712" y="2514600"/>
            <a:ext cx="4343400" cy="4343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483224"/>
          </a:xfrm>
        </p:spPr>
        <p:txBody>
          <a:bodyPr/>
          <a:lstStyle/>
          <a:p>
            <a:r>
              <a:rPr lang="en-US" dirty="0" smtClean="0"/>
              <a:t>Do not</a:t>
            </a:r>
            <a:r>
              <a:rPr lang="en-US" dirty="0" smtClean="0"/>
              <a:t> force </a:t>
            </a:r>
            <a:r>
              <a:rPr lang="en-US" dirty="0" smtClean="0"/>
              <a:t>the</a:t>
            </a:r>
            <a:r>
              <a:rPr lang="en-US" dirty="0" smtClean="0"/>
              <a:t> SD card into the slot and shut the door .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Always plug in and lock cabinet</a:t>
            </a:r>
            <a:endParaRPr lang="en-US" b="1" dirty="0"/>
          </a:p>
        </p:txBody>
      </p:sp>
      <p:pic>
        <p:nvPicPr>
          <p:cNvPr id="4" name="Content Placeholder 3" descr="opplanet-homak-8-gun-double-door-cabinet-sil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666483"/>
            <a:ext cx="5519738" cy="362941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635624"/>
          </a:xfrm>
        </p:spPr>
        <p:txBody>
          <a:bodyPr/>
          <a:lstStyle/>
          <a:p>
            <a:r>
              <a:rPr lang="en-US" b="1" dirty="0" smtClean="0"/>
              <a:t>Keep tapes and story maps in cabinets –Do not take home</a:t>
            </a:r>
            <a:endParaRPr lang="en-US" b="1" dirty="0"/>
          </a:p>
        </p:txBody>
      </p:sp>
      <p:pic>
        <p:nvPicPr>
          <p:cNvPr id="3" name="Picture 2" descr="story-map.jpg?w=238&amp;h=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85" y="2743200"/>
            <a:ext cx="2424543" cy="3046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19065"/>
            <a:ext cx="3657600" cy="2870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Keep cabinets open until you come back</a:t>
            </a:r>
            <a:endParaRPr lang="en-US" b="1" dirty="0"/>
          </a:p>
        </p:txBody>
      </p:sp>
      <p:pic>
        <p:nvPicPr>
          <p:cNvPr id="4" name="Content Placeholder 3" descr="292-554-door-cabinet-op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115" y="1600200"/>
            <a:ext cx="2804595" cy="4343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RETURN TRIPOD CLIP</a:t>
            </a:r>
            <a:endParaRPr lang="en-US" b="1" dirty="0"/>
          </a:p>
        </p:txBody>
      </p:sp>
      <p:pic>
        <p:nvPicPr>
          <p:cNvPr id="4" name="Content Placeholder 3" descr="2688703346_96fdd9b2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412" y="1663700"/>
            <a:ext cx="6350000" cy="4216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not walk/move with the tripod open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tripo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133600"/>
            <a:ext cx="3969489" cy="396948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58</TotalTime>
  <Words>184</Words>
  <Application>Microsoft Macintosh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Breeze</vt:lpstr>
      <vt:lpstr>Equipment Care-Cameras, Tripods, Batteries</vt:lpstr>
      <vt:lpstr>Avoid cold, wet, or hot conditions </vt:lpstr>
      <vt:lpstr>Keep the camera off when not in use. Camera is unusable if scratched.</vt:lpstr>
      <vt:lpstr>Do not force the SD card into the slot and shut the door .  </vt:lpstr>
      <vt:lpstr>Always plug in and lock cabinet</vt:lpstr>
      <vt:lpstr>Keep tapes and story maps in cabinets –Do not take home</vt:lpstr>
      <vt:lpstr>Keep cabinets open until you come back</vt:lpstr>
      <vt:lpstr>RETURN TRIPOD CLIP</vt:lpstr>
      <vt:lpstr>Do not walk/move with the tripod open.</vt:lpstr>
      <vt:lpstr>Never walk around the camera on the tripod – or carry camera as part of tripod</vt:lpstr>
      <vt:lpstr>Don’t leave camera unattended</vt:lpstr>
      <vt:lpstr>Responsibilities, Procedures and Guidelines for Taping</vt:lpstr>
      <vt:lpstr>DO NOT tape in instructional areas</vt:lpstr>
      <vt:lpstr>DO NOT get students out of academics-  non- academics need a note from the teacher</vt:lpstr>
      <vt:lpstr>Must have a badge to leave room</vt:lpstr>
      <vt:lpstr>Nobody LEAVES campus to tape</vt:lpstr>
      <vt:lpstr>Illegal to tape in bathrooms/ locker rooms</vt:lpstr>
      <vt:lpstr>Do not abuse privilege/power</vt:lpstr>
      <vt:lpstr>Do not tape on first 30 seconds of new tape. Leave lens cap on and tape. </vt:lpstr>
      <vt:lpstr>Use only your color camera, computer</vt:lpstr>
    </vt:vector>
  </TitlesOfParts>
  <Company>Stephen Decatur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 Care-Cameras, Tripods, Batteries</dc:title>
  <dc:creator>Maureen  Brittingham</dc:creator>
  <cp:lastModifiedBy>Maureen  Brittingham</cp:lastModifiedBy>
  <cp:revision>8</cp:revision>
  <dcterms:created xsi:type="dcterms:W3CDTF">2014-02-18T02:35:19Z</dcterms:created>
  <dcterms:modified xsi:type="dcterms:W3CDTF">2014-02-18T02:37:24Z</dcterms:modified>
</cp:coreProperties>
</file>