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598" autoAdjust="0"/>
    <p:restoredTop sz="94692" autoAdjust="0"/>
  </p:normalViewPr>
  <p:slideViewPr>
    <p:cSldViewPr snapToObjects="1">
      <p:cViewPr varScale="1">
        <p:scale>
          <a:sx n="103" d="100"/>
          <a:sy n="103" d="100"/>
        </p:scale>
        <p:origin x="-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4C97-A67B-714D-854D-A7D1A410BF92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3C4F-57C9-9C4A-AE76-014E566D1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10" name="Content Placeholder 9" descr="Virginia-Tech-Shooting-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4301"/>
            <a:ext cx="8229600" cy="493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 descr="wed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638"/>
            <a:ext cx="6781800" cy="5372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</a:t>
            </a:r>
            <a:endParaRPr lang="en-US" dirty="0"/>
          </a:p>
        </p:txBody>
      </p:sp>
      <p:pic>
        <p:nvPicPr>
          <p:cNvPr id="4" name="Content Placeholder 3" descr="RuleOfThirds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</a:t>
            </a:r>
            <a:endParaRPr lang="en-US" dirty="0"/>
          </a:p>
        </p:txBody>
      </p:sp>
      <p:pic>
        <p:nvPicPr>
          <p:cNvPr id="4" name="Content Placeholder 3" descr="3983255899_04030c41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600200"/>
            <a:ext cx="70866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</a:t>
            </a:r>
            <a:endParaRPr lang="en-US" dirty="0"/>
          </a:p>
        </p:txBody>
      </p:sp>
      <p:pic>
        <p:nvPicPr>
          <p:cNvPr id="5" name="Content Placeholder 4" descr="example_rule_of_third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495800" cy="4525963"/>
          </a:xfrm>
        </p:spPr>
      </p:pic>
      <p:pic>
        <p:nvPicPr>
          <p:cNvPr id="6" name="Content Placeholder 5" descr="IMG_023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000" y="1600200"/>
            <a:ext cx="419100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</a:t>
            </a:r>
            <a:endParaRPr lang="en-US" dirty="0"/>
          </a:p>
        </p:txBody>
      </p:sp>
      <p:pic>
        <p:nvPicPr>
          <p:cNvPr id="4" name="Content Placeholder 3" descr="nazi fat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734" y="1417638"/>
            <a:ext cx="6870532" cy="49831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274"/>
            <a:ext cx="8229600" cy="1143000"/>
          </a:xfrm>
        </p:spPr>
        <p:txBody>
          <a:bodyPr/>
          <a:lstStyle/>
          <a:p>
            <a:r>
              <a:rPr lang="en-US" dirty="0" smtClean="0"/>
              <a:t>15. </a:t>
            </a:r>
            <a:endParaRPr lang="en-US" dirty="0"/>
          </a:p>
        </p:txBody>
      </p:sp>
      <p:pic>
        <p:nvPicPr>
          <p:cNvPr id="4" name="Content Placeholder 3" descr="frame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37726"/>
            <a:ext cx="7162800" cy="592027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</a:t>
            </a:r>
            <a:endParaRPr lang="en-US" dirty="0"/>
          </a:p>
        </p:txBody>
      </p:sp>
      <p:pic>
        <p:nvPicPr>
          <p:cNvPr id="4" name="Content Placeholder 3" descr="mo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600200"/>
            <a:ext cx="8229600" cy="5257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17</a:t>
            </a:r>
            <a:endParaRPr lang="en-US" dirty="0"/>
          </a:p>
        </p:txBody>
      </p:sp>
      <p:pic>
        <p:nvPicPr>
          <p:cNvPr id="4" name="Content Placeholder 3" descr="llfnltjb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8631"/>
            <a:ext cx="8229600" cy="48006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endParaRPr lang="en-US" dirty="0"/>
          </a:p>
        </p:txBody>
      </p:sp>
      <p:pic>
        <p:nvPicPr>
          <p:cNvPr id="4" name="Content Placeholder 3" descr="the-long-sh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792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</a:t>
            </a:r>
            <a:endParaRPr lang="en-US" dirty="0"/>
          </a:p>
        </p:txBody>
      </p:sp>
      <p:pic>
        <p:nvPicPr>
          <p:cNvPr id="4" name="Content Placeholder 3" descr="strawberry-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5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638"/>
            <a:ext cx="8229600" cy="1417638"/>
          </a:xfrm>
        </p:spPr>
        <p:txBody>
          <a:bodyPr/>
          <a:lstStyle/>
          <a:p>
            <a:r>
              <a:rPr lang="en-US" dirty="0" smtClean="0"/>
              <a:t>4.</a:t>
            </a:r>
            <a:endParaRPr lang="en-US" dirty="0"/>
          </a:p>
        </p:txBody>
      </p:sp>
      <p:pic>
        <p:nvPicPr>
          <p:cNvPr id="4" name="Content Placeholder 3" descr="1101080317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866362"/>
            <a:ext cx="5486399" cy="5991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pic>
        <p:nvPicPr>
          <p:cNvPr id="4" name="Content Placeholder 3" descr="ipodtouch 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17638"/>
            <a:ext cx="6858000" cy="4830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endParaRPr lang="en-US" dirty="0"/>
          </a:p>
        </p:txBody>
      </p:sp>
      <p:pic>
        <p:nvPicPr>
          <p:cNvPr id="4" name="Content Placeholder 3" descr="2285891-399935-high-angle-view-of-curious-dogs-looking-at-came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06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</a:t>
            </a:r>
            <a:endParaRPr lang="en-US" dirty="0"/>
          </a:p>
        </p:txBody>
      </p:sp>
      <p:pic>
        <p:nvPicPr>
          <p:cNvPr id="4" name="Content Placeholder 3" descr="birds-eye-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8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q110862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2296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E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599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</Words>
  <Application>Microsoft Macintosh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1.</vt:lpstr>
      <vt:lpstr>2.</vt:lpstr>
      <vt:lpstr>3.</vt:lpstr>
      <vt:lpstr>4.</vt:lpstr>
      <vt:lpstr>5. </vt:lpstr>
      <vt:lpstr>6. </vt:lpstr>
      <vt:lpstr>7.</vt:lpstr>
      <vt:lpstr>8.</vt:lpstr>
      <vt:lpstr>9.</vt:lpstr>
      <vt:lpstr>10.</vt:lpstr>
      <vt:lpstr>11.</vt:lpstr>
      <vt:lpstr>12.</vt:lpstr>
      <vt:lpstr>13. </vt:lpstr>
      <vt:lpstr>14. </vt:lpstr>
      <vt:lpstr>15. </vt:lpstr>
      <vt:lpstr>16.</vt:lpstr>
      <vt:lpstr>17</vt:lpstr>
    </vt:vector>
  </TitlesOfParts>
  <Company>Stephen Decatur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</dc:title>
  <dc:creator>Maureen  Brittingham</dc:creator>
  <cp:lastModifiedBy>Maureen  Brittingham</cp:lastModifiedBy>
  <cp:revision>5</cp:revision>
  <dcterms:created xsi:type="dcterms:W3CDTF">2014-02-18T03:51:38Z</dcterms:created>
  <dcterms:modified xsi:type="dcterms:W3CDTF">2014-02-18T03:53:23Z</dcterms:modified>
</cp:coreProperties>
</file>